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76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76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331" r:id="rId146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C9D17D8-03BD-49A2-A407-AA7B7E5CD7EC}">
  <a:tblStyle styleId="{9C9D17D8-03BD-49A2-A407-AA7B7E5CD7EC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8AB5428F-5FE4-4927-8700-9A6C7ECE20A4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A1E148F9-9174-49E3-BBC7-1DCA8CDB5617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E4CADEB3-3399-4C36-B701-3E11B995BBF2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3847E0BB-AA6E-4AF0-B9C0-1F6A3A523484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38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146" Type="http://schemas.openxmlformats.org/officeDocument/2006/relationships/slide" Target="slides/slide76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7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6" name="Shape 4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7" name="Google Shape;4347;p7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48" name="Google Shape;4348;p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29.png"/><Relationship Id="rId3" Type="http://schemas.openxmlformats.org/officeDocument/2006/relationships/image" Target="../media/image18.png"/><Relationship Id="rId4" Type="http://schemas.openxmlformats.org/officeDocument/2006/relationships/image" Target="../media/image27.png"/><Relationship Id="rId5" Type="http://schemas.openxmlformats.org/officeDocument/2006/relationships/image" Target="../media/image17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30.png"/><Relationship Id="rId9" Type="http://schemas.openxmlformats.org/officeDocument/2006/relationships/image" Target="../media/image28.png"/><Relationship Id="rId10" Type="http://schemas.openxmlformats.org/officeDocument/2006/relationships/image" Target="../media/image16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19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0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10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10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12.png"/><Relationship Id="rId4" Type="http://schemas.openxmlformats.org/officeDocument/2006/relationships/image" Target="../media/image21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2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4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5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6.png"/><Relationship Id="rId3" Type="http://schemas.openxmlformats.org/officeDocument/2006/relationships/image" Target="../media/image4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6.jp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38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55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41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8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40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63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2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54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34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50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19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4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26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13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5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62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32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15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3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16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12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33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43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46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4.jpg"/><Relationship Id="rId2" Type="http://schemas.openxmlformats.org/officeDocument/2006/relationships/image" Target="../media/image40.png"/><Relationship Id="rId3" Type="http://schemas.openxmlformats.org/officeDocument/2006/relationships/image" Target="../media/image36.png"/><Relationship Id="rId4" Type="http://schemas.openxmlformats.org/officeDocument/2006/relationships/image" Target="../media/image33.png"/><Relationship Id="rId5" Type="http://schemas.openxmlformats.org/officeDocument/2006/relationships/image" Target="../media/image39.jpg"/><Relationship Id="rId6" Type="http://schemas.openxmlformats.org/officeDocument/2006/relationships/image" Target="../media/image37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32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64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47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56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35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9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51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45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8.jpg"/><Relationship Id="rId2" Type="http://schemas.openxmlformats.org/officeDocument/2006/relationships/image" Target="../media/image31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22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58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35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6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59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27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36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37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10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5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1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8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29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30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7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28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25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48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66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11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65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42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24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61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52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60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31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44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53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23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39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49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17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9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14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21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notesSlide" Target="../notesSlides/notesSlide76.xml"/></Relationships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9" name="Shape 4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0" name="Google Shape;4350;p632"/>
          <p:cNvSpPr txBox="1"/>
          <p:nvPr>
            <p:ph type="title"/>
          </p:nvPr>
        </p:nvSpPr>
        <p:spPr>
          <a:xfrm>
            <a:off x="18285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zh-CN"/>
              <a:t>Properties of Numbers</a:t>
            </a:r>
            <a:endParaRPr/>
          </a:p>
        </p:txBody>
      </p:sp>
      <p:sp>
        <p:nvSpPr>
          <p:cNvPr id="4351" name="Google Shape;4351;p632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zh-CN"/>
              <a:t>There are a few properties that we know and are review. We will also introduce a few more that are even a little new to me, but thats okay. Never stop learning, never stop growing.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457200" lvl="0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zh-CN" u="sng"/>
              <a:t>Oldies</a:t>
            </a:r>
            <a:r>
              <a:rPr lang="zh-CN"/>
              <a:t>				</a:t>
            </a:r>
            <a:r>
              <a:rPr lang="zh-CN" u="sng"/>
              <a:t>Newbies</a:t>
            </a:r>
            <a:endParaRPr u="sng"/>
          </a:p>
          <a:p>
            <a:pPr indent="457200" lvl="0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zh-CN"/>
              <a:t>Commutative			Reflexive</a:t>
            </a:r>
            <a:endParaRPr/>
          </a:p>
          <a:p>
            <a:pPr indent="457200" lvl="0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zh-CN"/>
              <a:t>Associative			Symmetric</a:t>
            </a:r>
            <a:endParaRPr/>
          </a:p>
          <a:p>
            <a:pPr indent="457200" lvl="0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zh-CN"/>
              <a:t>Identity				Transitive</a:t>
            </a:r>
            <a:endParaRPr/>
          </a:p>
          <a:p>
            <a:pPr indent="457200" lvl="0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zh-CN"/>
              <a:t>Inverse				Closure</a:t>
            </a:r>
            <a:endParaRPr/>
          </a:p>
          <a:p>
            <a:pPr indent="457200" lvl="0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zh-CN"/>
              <a:t>Zero Product</a:t>
            </a:r>
            <a:endParaRPr/>
          </a:p>
          <a:p>
            <a:pPr indent="457200" lvl="0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zh-CN"/>
              <a:t>Distributive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